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96" r:id="rId2"/>
    <p:sldId id="528" r:id="rId3"/>
    <p:sldId id="529" r:id="rId4"/>
    <p:sldId id="531" r:id="rId5"/>
    <p:sldId id="533" r:id="rId6"/>
    <p:sldId id="535" r:id="rId7"/>
    <p:sldId id="536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27" r:id="rId21"/>
    <p:sldId id="4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EFD"/>
    <a:srgbClr val="EBEBEB"/>
    <a:srgbClr val="376092"/>
    <a:srgbClr val="7F7F7F"/>
    <a:srgbClr val="825809"/>
    <a:srgbClr val="FFFFFF"/>
    <a:srgbClr val="4D822A"/>
    <a:srgbClr val="ABB1B0"/>
    <a:srgbClr val="ACACB0"/>
    <a:srgbClr val="A8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0" autoAdjust="0"/>
    <p:restoredTop sz="71808" autoAdjust="0"/>
  </p:normalViewPr>
  <p:slideViewPr>
    <p:cSldViewPr snapToGrid="0">
      <p:cViewPr>
        <p:scale>
          <a:sx n="74" d="100"/>
          <a:sy n="74" d="100"/>
        </p:scale>
        <p:origin x="-8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more information,</a:t>
            </a:r>
            <a:r>
              <a:rPr lang="en-US" baseline="0" smtClean="0"/>
              <a:t> go to www.duarte.com or email us at fiverules@duarte.com.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pic>
        <p:nvPicPr>
          <p:cNvPr id="3" name="Picture 2" descr="YC_Logo_colou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9" y="1417532"/>
            <a:ext cx="2114608" cy="1405040"/>
          </a:xfrm>
          <a:prstGeom prst="rect">
            <a:avLst/>
          </a:prstGeom>
        </p:spPr>
      </p:pic>
      <p:sp>
        <p:nvSpPr>
          <p:cNvPr id="10" name="Rectangle 210"/>
          <p:cNvSpPr txBox="1">
            <a:spLocks noChangeArrowheads="1"/>
          </p:cNvSpPr>
          <p:nvPr/>
        </p:nvSpPr>
        <p:spPr bwMode="auto">
          <a:xfrm>
            <a:off x="4534761" y="1055539"/>
            <a:ext cx="4244113" cy="54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r>
              <a:rPr lang="en-US" sz="6600" dirty="0" smtClean="0"/>
              <a:t>Whispered Prayer </a:t>
            </a:r>
          </a:p>
          <a:p>
            <a:r>
              <a:rPr lang="en-US" sz="6600" dirty="0" smtClean="0"/>
              <a:t>of the Thankful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287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164332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إِلـٰهِي تَصاغَرَ عِنْدَ تَعاظُمِ آلائِكَ شُكْرِي</a:t>
            </a:r>
            <a:r>
              <a:rPr lang="x-none" sz="6600" dirty="0" smtClean="0"/>
              <a:t>،</a:t>
            </a:r>
            <a:r>
              <a:rPr lang="en-US" sz="6600" dirty="0" smtClean="0"/>
              <a:t> </a:t>
            </a:r>
            <a:r>
              <a:rPr lang="x-none" sz="6600" dirty="0"/>
              <a:t>وَتَضَاءَلَ فِي جَنْبِ إكْرَامِكَ إيَّايَ ثَنائِي وَنَشْرِي، 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My God, my thanksgiving is small before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your great boons</a:t>
            </a:r>
            <a:r>
              <a:rPr lang="en-US" sz="2800" dirty="0">
                <a:solidFill>
                  <a:srgbClr val="4D822A"/>
                </a:solidFill>
              </a:rPr>
              <a:t>, and my praise and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news</a:t>
            </a:r>
            <a:r>
              <a:rPr lang="en-US" sz="2800" dirty="0">
                <a:solidFill>
                  <a:srgbClr val="4D822A"/>
                </a:solidFill>
              </a:rPr>
              <a:t>-spreading shrink </a:t>
            </a:r>
            <a:r>
              <a:rPr lang="en-US" sz="2800" dirty="0" smtClean="0">
                <a:solidFill>
                  <a:srgbClr val="4D822A"/>
                </a:solidFill>
              </a:rPr>
              <a:t>beside your </a:t>
            </a:r>
          </a:p>
          <a:p>
            <a:r>
              <a:rPr lang="en-US" sz="2800" dirty="0" smtClean="0">
                <a:solidFill>
                  <a:srgbClr val="4D822A"/>
                </a:solidFill>
              </a:rPr>
              <a:t>generosity </a:t>
            </a:r>
            <a:r>
              <a:rPr lang="en-US" sz="2800" dirty="0">
                <a:solidFill>
                  <a:srgbClr val="4D822A"/>
                </a:solidFill>
              </a:rPr>
              <a:t>toward me!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211957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جَلَّلَتْنِي نِعَمُكَ مِنْ أَنْوَارِ الإِيْمانِ حُلَلاً، وَضَرَبَتْ عَلَيَّ لَطائِفُ بِرّ ِكَ مِنَ الْعِزّ ِ كِلَلاً، 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Your </a:t>
            </a:r>
            <a:r>
              <a:rPr lang="en-US" sz="2800" dirty="0" err="1">
                <a:solidFill>
                  <a:srgbClr val="4D822A"/>
                </a:solidFill>
              </a:rPr>
              <a:t>favours</a:t>
            </a:r>
            <a:r>
              <a:rPr lang="en-US" sz="2800" dirty="0">
                <a:solidFill>
                  <a:srgbClr val="4D822A"/>
                </a:solidFill>
              </a:rPr>
              <a:t> have wrapped </a:t>
            </a:r>
            <a:r>
              <a:rPr lang="en-US" sz="2800" dirty="0" smtClean="0">
                <a:solidFill>
                  <a:srgbClr val="4D822A"/>
                </a:solidFill>
              </a:rPr>
              <a:t>me in </a:t>
            </a:r>
            <a:r>
              <a:rPr lang="en-US" sz="2800" dirty="0">
                <a:solidFill>
                  <a:srgbClr val="4D822A"/>
                </a:solidFill>
              </a:rPr>
              <a:t>the robes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of </a:t>
            </a:r>
            <a:r>
              <a:rPr lang="en-US" sz="2800" dirty="0">
                <a:solidFill>
                  <a:srgbClr val="4D822A"/>
                </a:solidFill>
              </a:rPr>
              <a:t>the lights of faith, and the </a:t>
            </a:r>
            <a:r>
              <a:rPr lang="en-US" sz="2800" dirty="0" err="1">
                <a:solidFill>
                  <a:srgbClr val="4D822A"/>
                </a:solidFill>
              </a:rPr>
              <a:t>gentlenesses</a:t>
            </a:r>
            <a:r>
              <a:rPr lang="en-US" sz="2800" dirty="0">
                <a:solidFill>
                  <a:srgbClr val="4D822A"/>
                </a:solidFill>
              </a:rPr>
              <a:t> of </a:t>
            </a:r>
            <a:r>
              <a:rPr lang="en-US" sz="2800" dirty="0" smtClean="0">
                <a:solidFill>
                  <a:srgbClr val="4D822A"/>
                </a:solidFill>
              </a:rPr>
              <a:t>your </a:t>
            </a:r>
            <a:r>
              <a:rPr lang="en-US" sz="2800" dirty="0">
                <a:solidFill>
                  <a:srgbClr val="4D822A"/>
                </a:solidFill>
              </a:rPr>
              <a:t>goodness have let down over me delicate curtains of </a:t>
            </a:r>
            <a:r>
              <a:rPr lang="en-US" sz="2800" dirty="0" smtClean="0">
                <a:solidFill>
                  <a:srgbClr val="4D822A"/>
                </a:solidFill>
              </a:rPr>
              <a:t>might!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838" y="211957"/>
            <a:ext cx="89282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وَقَلَّدْتَنِي مِنْكَ قَلائِدَ لا تُحَلُّ، وَطَوَّقْتَنِي أَطْوَاقاً لا تُفَل</a:t>
            </a:r>
            <a:r>
              <a:rPr lang="x-none" sz="6600" dirty="0" smtClean="0"/>
              <a:t>ُّ،</a:t>
            </a:r>
            <a:r>
              <a:rPr lang="en-US" sz="6600" dirty="0" smtClean="0"/>
              <a:t> </a:t>
            </a:r>
            <a:r>
              <a:rPr lang="x-none" sz="6600" dirty="0"/>
              <a:t>فَآلاؤُكَ جَمَّةٌ ضَعُفَ لِسانِي عَنْ إحْصائِها،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Your kindnesses have collared me with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collars not to </a:t>
            </a:r>
            <a:r>
              <a:rPr lang="en-US" sz="2800" dirty="0">
                <a:solidFill>
                  <a:srgbClr val="4D822A"/>
                </a:solidFill>
              </a:rPr>
              <a:t>be moved and adorned me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with </a:t>
            </a:r>
            <a:r>
              <a:rPr lang="en-US" sz="2800" dirty="0">
                <a:solidFill>
                  <a:srgbClr val="4D822A"/>
                </a:solidFill>
              </a:rPr>
              <a:t>neck-rings not to be </a:t>
            </a:r>
            <a:r>
              <a:rPr lang="en-US" sz="2800" dirty="0" smtClean="0">
                <a:solidFill>
                  <a:srgbClr val="4D822A"/>
                </a:solidFill>
              </a:rPr>
              <a:t>broken</a:t>
            </a:r>
            <a:r>
              <a:rPr lang="en-US" sz="2800" dirty="0">
                <a:solidFill>
                  <a:srgbClr val="4D822A"/>
                </a:solidFill>
              </a:rPr>
              <a:t>! Your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boons </a:t>
            </a:r>
            <a:r>
              <a:rPr lang="en-US" sz="2800" dirty="0">
                <a:solidFill>
                  <a:srgbClr val="4D822A"/>
                </a:solidFill>
              </a:rPr>
              <a:t>are abundant - my tongue is too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weak to </a:t>
            </a:r>
            <a:r>
              <a:rPr lang="en-US" sz="2800" dirty="0">
                <a:solidFill>
                  <a:srgbClr val="4D822A"/>
                </a:solidFill>
              </a:rPr>
              <a:t>count them!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338957"/>
            <a:ext cx="8312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وَنَعْماؤُكَ كَثِيرَةٌ قَصُرَ فَهْمِي عَنْ إدْرَاكِها فَضْلاً عَنِ اسْتِقْصائِها،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Your </a:t>
            </a:r>
            <a:r>
              <a:rPr lang="en-US" sz="2800" dirty="0" err="1">
                <a:solidFill>
                  <a:srgbClr val="4D822A"/>
                </a:solidFill>
              </a:rPr>
              <a:t>favours</a:t>
            </a:r>
            <a:r>
              <a:rPr lang="en-US" sz="2800" dirty="0">
                <a:solidFill>
                  <a:srgbClr val="4D822A"/>
                </a:solidFill>
              </a:rPr>
              <a:t> are many - my </a:t>
            </a:r>
            <a:r>
              <a:rPr lang="en-US" sz="2800" dirty="0" smtClean="0">
                <a:solidFill>
                  <a:srgbClr val="4D822A"/>
                </a:solidFill>
              </a:rPr>
              <a:t>understanding falls </a:t>
            </a:r>
            <a:r>
              <a:rPr lang="en-US" sz="2800" dirty="0">
                <a:solidFill>
                  <a:srgbClr val="4D822A"/>
                </a:solidFill>
              </a:rPr>
              <a:t>short of grasping them, not to speak of exhausting </a:t>
            </a:r>
            <a:r>
              <a:rPr lang="en-US" sz="2800" dirty="0" smtClean="0">
                <a:solidFill>
                  <a:srgbClr val="4D822A"/>
                </a:solidFill>
              </a:rPr>
              <a:t>them!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259582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فَكَيْفَ لِي بِتَحْصِيلِ الشُّكْر</a:t>
            </a:r>
            <a:r>
              <a:rPr lang="x-none" sz="6600" dirty="0" smtClean="0"/>
              <a:t>ِ،</a:t>
            </a:r>
            <a:r>
              <a:rPr lang="en-US" sz="6600" dirty="0" smtClean="0"/>
              <a:t> </a:t>
            </a:r>
            <a:r>
              <a:rPr lang="x-none" sz="6600" dirty="0"/>
              <a:t>وَشُكْرِي إيَّاكَ يَفْتَقِرُ إلىٰ شُكْر</a:t>
            </a:r>
            <a:r>
              <a:rPr lang="x-none" sz="6600" dirty="0" smtClean="0"/>
              <a:t>ٍ،</a:t>
            </a:r>
            <a:r>
              <a:rPr lang="en-US" sz="6600" dirty="0" smtClean="0"/>
              <a:t> </a:t>
            </a:r>
            <a:r>
              <a:rPr lang="x-none" sz="6600" dirty="0"/>
              <a:t>فَكُلَّما قُلْتُ: لَكَ الْحَمْدُ، 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So how can I achieve thanksgiving? For my </a:t>
            </a:r>
            <a:r>
              <a:rPr lang="en-US" sz="2800" dirty="0" smtClean="0">
                <a:solidFill>
                  <a:srgbClr val="4D822A"/>
                </a:solidFill>
              </a:rPr>
              <a:t>thanking you </a:t>
            </a:r>
            <a:r>
              <a:rPr lang="en-US" sz="2800" dirty="0">
                <a:solidFill>
                  <a:srgbClr val="4D822A"/>
                </a:solidFill>
              </a:rPr>
              <a:t>requires thanksgiving.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Whenever </a:t>
            </a:r>
            <a:r>
              <a:rPr lang="en-US" sz="2800" dirty="0">
                <a:solidFill>
                  <a:srgbClr val="4D822A"/>
                </a:solidFill>
              </a:rPr>
              <a:t>I say, 'To you </a:t>
            </a:r>
            <a:r>
              <a:rPr lang="en-US" sz="2800" dirty="0" smtClean="0">
                <a:solidFill>
                  <a:srgbClr val="4D822A"/>
                </a:solidFill>
              </a:rPr>
              <a:t>belongs praise!’,</a:t>
            </a:r>
          </a:p>
        </p:txBody>
      </p:sp>
    </p:spTree>
    <p:extLst>
      <p:ext uri="{BB962C8B-B14F-4D97-AF65-F5344CB8AC3E}">
        <p14:creationId xmlns:p14="http://schemas.microsoft.com/office/powerpoint/2010/main" val="36741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338957"/>
            <a:ext cx="8312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b="1" dirty="0"/>
              <a:t>وَجَبَ عَلَيَّ لِذ</a:t>
            </a:r>
            <a:r>
              <a:rPr lang="ar-BH" sz="6600" b="1" dirty="0"/>
              <a:t>ٰ</a:t>
            </a:r>
            <a:r>
              <a:rPr lang="x-none" sz="6600" b="1" dirty="0"/>
              <a:t>لِكَ أَنْ أَقُولَ: لَكَ الْحَمْدُ</a:t>
            </a:r>
            <a:r>
              <a:rPr lang="en-GB" sz="6600" b="1" dirty="0" smtClean="0"/>
              <a:t>. 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it becomes thereby incumbent upon me to say, '</a:t>
            </a:r>
            <a:r>
              <a:rPr lang="en-US" sz="2800" dirty="0" smtClean="0">
                <a:solidFill>
                  <a:srgbClr val="4D822A"/>
                </a:solidFill>
              </a:rPr>
              <a:t>To you </a:t>
            </a:r>
            <a:r>
              <a:rPr lang="en-US" sz="2800" dirty="0">
                <a:solidFill>
                  <a:srgbClr val="4D822A"/>
                </a:solidFill>
              </a:rPr>
              <a:t>belongs praise'!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116707"/>
            <a:ext cx="8312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400" dirty="0"/>
              <a:t>إِلـٰهِي فَكَما غَذَّيْتَنا بِلُطْفِكَ، وَرَبَّيْتَنا بِصُنْعِك</a:t>
            </a:r>
            <a:r>
              <a:rPr lang="x-none" sz="6400" dirty="0" smtClean="0"/>
              <a:t>َ،</a:t>
            </a:r>
            <a:r>
              <a:rPr lang="en-US" sz="6400" dirty="0" smtClean="0"/>
              <a:t> </a:t>
            </a:r>
            <a:r>
              <a:rPr lang="x-none" sz="6400" dirty="0"/>
              <a:t>فَتَمّـِمْ عَلَيْنَا سَوابِـغَ النّـِعَمِ، وَادْفَعْ عَنَّا مَكارِهَ النّـِقَمِ،</a:t>
            </a:r>
            <a:endParaRPr lang="en-US" sz="6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418499" y="2267176"/>
            <a:ext cx="11655408" cy="55702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41500" y="4489819"/>
            <a:ext cx="7103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My God, as you have fed us through your gentleness </a:t>
            </a:r>
            <a:r>
              <a:rPr lang="en-US" sz="2800" dirty="0" smtClean="0">
                <a:solidFill>
                  <a:srgbClr val="4D822A"/>
                </a:solidFill>
              </a:rPr>
              <a:t>and nurtured </a:t>
            </a:r>
            <a:r>
              <a:rPr lang="en-US" sz="2800" dirty="0">
                <a:solidFill>
                  <a:srgbClr val="4D822A"/>
                </a:solidFill>
              </a:rPr>
              <a:t>us through your benefaction, so also </a:t>
            </a:r>
            <a:r>
              <a:rPr lang="en-US" sz="2800" dirty="0" smtClean="0">
                <a:solidFill>
                  <a:srgbClr val="4D822A"/>
                </a:solidFill>
              </a:rPr>
              <a:t>complete for </a:t>
            </a:r>
            <a:r>
              <a:rPr lang="en-US" sz="2800" dirty="0">
                <a:solidFill>
                  <a:srgbClr val="4D822A"/>
                </a:solidFill>
              </a:rPr>
              <a:t>us lavish </a:t>
            </a:r>
            <a:r>
              <a:rPr lang="en-US" sz="2800" dirty="0" err="1">
                <a:solidFill>
                  <a:srgbClr val="4D822A"/>
                </a:solidFill>
              </a:rPr>
              <a:t>favours</a:t>
            </a:r>
            <a:r>
              <a:rPr lang="en-US" sz="2800" dirty="0">
                <a:solidFill>
                  <a:srgbClr val="4D822A"/>
                </a:solidFill>
              </a:rPr>
              <a:t>, repel from us detested acts </a:t>
            </a:r>
            <a:r>
              <a:rPr lang="en-US" sz="2800" dirty="0" smtClean="0">
                <a:solidFill>
                  <a:srgbClr val="4D822A"/>
                </a:solidFill>
              </a:rPr>
              <a:t>of vengeance,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116707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وَآتِنا مِنْ حُظُوظِ الدَّارَيْنِ أَرْفَعَهَا وَأَجَلَّ</a:t>
            </a:r>
            <a:r>
              <a:rPr lang="x-none" sz="6600" dirty="0" smtClean="0"/>
              <a:t>ها</a:t>
            </a:r>
            <a:r>
              <a:rPr lang="en-US" sz="6600" dirty="0" smtClean="0"/>
              <a:t> </a:t>
            </a:r>
          </a:p>
          <a:p>
            <a:pPr algn="ctr"/>
            <a:r>
              <a:rPr lang="x-none" sz="6600" dirty="0" smtClean="0"/>
              <a:t>عاجِلا</a:t>
            </a:r>
            <a:r>
              <a:rPr lang="x-none" sz="6600" dirty="0"/>
              <a:t>ً وَآجِلاً،</a:t>
            </a:r>
            <a:r>
              <a:rPr lang="en-US" sz="6600" dirty="0" smtClean="0"/>
              <a:t> </a:t>
            </a:r>
            <a:endParaRPr lang="en-US" sz="6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and of the shares of the two abodes, give us</a:t>
            </a:r>
          </a:p>
          <a:p>
            <a:r>
              <a:rPr lang="en-US" sz="2800" dirty="0" smtClean="0">
                <a:solidFill>
                  <a:srgbClr val="4D822A"/>
                </a:solidFill>
              </a:rPr>
              <a:t>their </a:t>
            </a:r>
            <a:r>
              <a:rPr lang="en-US" sz="2800" dirty="0">
                <a:solidFill>
                  <a:srgbClr val="4D822A"/>
                </a:solidFill>
              </a:rPr>
              <a:t>most elevated and their greatest, both the immediate </a:t>
            </a:r>
            <a:r>
              <a:rPr lang="en-US" sz="2800" dirty="0" smtClean="0">
                <a:solidFill>
                  <a:srgbClr val="4D822A"/>
                </a:solidFill>
              </a:rPr>
              <a:t>and </a:t>
            </a:r>
            <a:r>
              <a:rPr lang="en-US" sz="2800" dirty="0">
                <a:solidFill>
                  <a:srgbClr val="4D822A"/>
                </a:solidFill>
              </a:rPr>
              <a:t>the deferred!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116707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وَلَكَ الْحَمْدُ عَلىٰ حُسْنِ بَلاَئِك</a:t>
            </a:r>
            <a:r>
              <a:rPr lang="x-none" sz="6600" dirty="0" smtClean="0"/>
              <a:t>َ</a:t>
            </a:r>
            <a:endParaRPr lang="en-US" sz="6600" dirty="0" smtClean="0"/>
          </a:p>
          <a:p>
            <a:pPr algn="ctr"/>
            <a:r>
              <a:rPr lang="x-none" sz="6600" dirty="0"/>
              <a:t>وَسُبُوغِ نَعْمائِك</a:t>
            </a:r>
            <a:r>
              <a:rPr lang="x-none" sz="6600" dirty="0" smtClean="0"/>
              <a:t>َ</a:t>
            </a:r>
            <a:endParaRPr lang="en-US" sz="6600" dirty="0" smtClean="0"/>
          </a:p>
          <a:p>
            <a:pPr algn="ctr"/>
            <a:r>
              <a:rPr lang="x-none" sz="6600" dirty="0"/>
              <a:t>حَمْداً يُوافِقُ رِضاكَ،</a:t>
            </a:r>
            <a:r>
              <a:rPr lang="x-none" sz="6600" dirty="0" smtClean="0"/>
              <a:t> </a:t>
            </a:r>
            <a:endParaRPr lang="en-US" sz="6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To you belongs praise for your good </a:t>
            </a:r>
            <a:r>
              <a:rPr lang="en-US" sz="2800" dirty="0" smtClean="0">
                <a:solidFill>
                  <a:srgbClr val="4D822A"/>
                </a:solidFill>
              </a:rPr>
              <a:t>trial</a:t>
            </a:r>
            <a:endParaRPr lang="en-US" sz="2800" dirty="0">
              <a:solidFill>
                <a:srgbClr val="4D822A"/>
              </a:solidFill>
            </a:endParaRPr>
          </a:p>
          <a:p>
            <a:r>
              <a:rPr lang="en-US" sz="2800" dirty="0">
                <a:solidFill>
                  <a:srgbClr val="4D822A"/>
                </a:solidFill>
              </a:rPr>
              <a:t>and the lavishness of your </a:t>
            </a:r>
            <a:r>
              <a:rPr lang="en-US" sz="2800" dirty="0" err="1">
                <a:solidFill>
                  <a:srgbClr val="4D822A"/>
                </a:solidFill>
              </a:rPr>
              <a:t>favours</a:t>
            </a:r>
            <a:r>
              <a:rPr lang="en-US" sz="2800" dirty="0">
                <a:solidFill>
                  <a:srgbClr val="4D822A"/>
                </a:solidFill>
              </a:rPr>
              <a:t>, a praise conforming </a:t>
            </a:r>
            <a:r>
              <a:rPr lang="en-US" sz="2800" dirty="0" smtClean="0">
                <a:solidFill>
                  <a:srgbClr val="4D822A"/>
                </a:solidFill>
              </a:rPr>
              <a:t>to your </a:t>
            </a:r>
            <a:r>
              <a:rPr lang="en-US" sz="2800" dirty="0">
                <a:solidFill>
                  <a:srgbClr val="4D822A"/>
                </a:solidFill>
              </a:rPr>
              <a:t>good pleasure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564" y="116707"/>
            <a:ext cx="8928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400" dirty="0"/>
              <a:t>وَيَمْتَرِي الْعَظِيمَ مِنْ بِرّ ِكَ وَنَداك</a:t>
            </a:r>
            <a:r>
              <a:rPr lang="x-none" sz="6400" dirty="0" smtClean="0"/>
              <a:t>َ،</a:t>
            </a:r>
            <a:endParaRPr lang="en-US" sz="6400" dirty="0" smtClean="0"/>
          </a:p>
          <a:p>
            <a:pPr algn="ctr"/>
            <a:r>
              <a:rPr lang="x-none" sz="6400" dirty="0"/>
              <a:t>يا عَظِيمُ يا كَرِيمُ، بِرَحْمَتِكَ يا أَرْحَمَ الرَّاحِمِينَ</a:t>
            </a:r>
            <a:endParaRPr lang="en-US" sz="6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and attracting your great goodness </a:t>
            </a:r>
            <a:r>
              <a:rPr lang="en-US" sz="2800" dirty="0" smtClean="0">
                <a:solidFill>
                  <a:srgbClr val="4D822A"/>
                </a:solidFill>
              </a:rPr>
              <a:t>and magnanimity</a:t>
            </a:r>
            <a:r>
              <a:rPr lang="en-US" sz="2800" dirty="0">
                <a:solidFill>
                  <a:srgbClr val="4D822A"/>
                </a:solidFill>
              </a:rPr>
              <a:t>. O All-mighty, O All-generous!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By </a:t>
            </a:r>
            <a:r>
              <a:rPr lang="en-US" sz="2800" dirty="0">
                <a:solidFill>
                  <a:srgbClr val="4D822A"/>
                </a:solidFill>
              </a:rPr>
              <a:t>your mercy, </a:t>
            </a:r>
            <a:r>
              <a:rPr lang="en-US" sz="2800" dirty="0" smtClean="0">
                <a:solidFill>
                  <a:srgbClr val="4D822A"/>
                </a:solidFill>
              </a:rPr>
              <a:t>O </a:t>
            </a:r>
            <a:r>
              <a:rPr lang="en-US" sz="2800" dirty="0">
                <a:solidFill>
                  <a:srgbClr val="4D822A"/>
                </a:solidFill>
              </a:rPr>
              <a:t>Most Merciful of the merciful!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00821" y="5124819"/>
            <a:ext cx="54983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</a:rPr>
              <a:t>In the name of Allah, </a:t>
            </a:r>
            <a:endParaRPr lang="en-US" sz="2600" dirty="0" smtClean="0">
              <a:solidFill>
                <a:srgbClr val="008000"/>
              </a:solidFill>
            </a:endParaRPr>
          </a:p>
          <a:p>
            <a:r>
              <a:rPr lang="en-US" sz="2600" dirty="0" smtClean="0">
                <a:solidFill>
                  <a:srgbClr val="008000"/>
                </a:solidFill>
              </a:rPr>
              <a:t>The </a:t>
            </a:r>
            <a:r>
              <a:rPr lang="en-US" sz="2600" dirty="0">
                <a:solidFill>
                  <a:srgbClr val="008000"/>
                </a:solidFill>
              </a:rPr>
              <a:t>Beneficent, The Merciful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DFEF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8" b="89888" l="60" r="95889">
                        <a14:foregroundMark x1="23216" y1="29401" x2="23216" y2="29401"/>
                        <a14:foregroundMark x1="13906" y1="30899" x2="13906" y2="30899"/>
                        <a14:foregroundMark x1="11911" y1="26779" x2="11911" y2="26779"/>
                        <a14:foregroundMark x1="8646" y1="39513" x2="8646" y2="39513"/>
                        <a14:foregroundMark x1="5381" y1="25843" x2="5381" y2="25843"/>
                        <a14:foregroundMark x1="2116" y1="25843" x2="2116" y2="25843"/>
                        <a14:foregroundMark x1="8162" y1="21723" x2="8162" y2="21723"/>
                        <a14:foregroundMark x1="16687" y1="24719" x2="16687" y2="24719"/>
                        <a14:foregroundMark x1="9492" y1="20225" x2="9492" y2="20225"/>
                        <a14:foregroundMark x1="6530" y1="44569" x2="6530" y2="44569"/>
                        <a14:foregroundMark x1="5562" y1="46629" x2="5562" y2="46629"/>
                        <a14:foregroundMark x1="7013" y1="52622" x2="7013" y2="52622"/>
                        <a14:foregroundMark x1="14873" y1="44944" x2="14873" y2="44944"/>
                        <a14:foregroundMark x1="17291" y1="30337" x2="17291" y2="30337"/>
                        <a14:foregroundMark x1="18138" y1="63296" x2="18138" y2="63296"/>
                        <a14:foregroundMark x1="16989" y1="65730" x2="16989" y2="65730"/>
                        <a14:foregroundMark x1="21584" y1="51124" x2="21584" y2="51124"/>
                        <a14:foregroundMark x1="24184" y1="53184" x2="24184" y2="53184"/>
                        <a14:foregroundMark x1="25333" y1="38951" x2="25333" y2="38951"/>
                        <a14:foregroundMark x1="27146" y1="27903" x2="27146" y2="27903"/>
                        <a14:foregroundMark x1="24667" y1="19663" x2="24667" y2="19663"/>
                        <a14:foregroundMark x1="29383" y1="15169" x2="29383" y2="15169"/>
                        <a14:foregroundMark x1="32164" y1="45506" x2="32164" y2="45506"/>
                        <a14:foregroundMark x1="32164" y1="31835" x2="32164" y2="31835"/>
                        <a14:foregroundMark x1="35308" y1="27903" x2="35308" y2="27903"/>
                        <a14:foregroundMark x1="32830" y1="26217" x2="32830" y2="26217"/>
                        <a14:foregroundMark x1="31197" y1="25843" x2="31197" y2="25843"/>
                        <a14:foregroundMark x1="34462" y1="23221" x2="34462" y2="23221"/>
                        <a14:foregroundMark x1="33797" y1="17603" x2="33797" y2="17603"/>
                        <a14:foregroundMark x1="39359" y1="37453" x2="39359" y2="37453"/>
                        <a14:foregroundMark x1="40024" y1="59738" x2="40024" y2="59738"/>
                        <a14:foregroundMark x1="93652" y1="35393" x2="93652" y2="35393"/>
                        <a14:foregroundMark x1="90871" y1="37453" x2="90871" y2="37453"/>
                        <a14:foregroundMark x1="94800" y1="57678" x2="94800" y2="57678"/>
                        <a14:foregroundMark x1="92624" y1="66854" x2="92624" y2="66854"/>
                        <a14:foregroundMark x1="94800" y1="63296" x2="94800" y2="63296"/>
                        <a14:foregroundMark x1="93470" y1="64794" x2="93470" y2="64794"/>
                        <a14:foregroundMark x1="42503" y1="56742" x2="42503" y2="56742"/>
                        <a14:foregroundMark x1="41354" y1="58614" x2="41354" y2="58614"/>
                        <a14:foregroundMark x1="31560" y1="55618" x2="31560" y2="55618"/>
                        <a14:foregroundMark x1="28779" y1="62734" x2="28779" y2="62734"/>
                        <a14:foregroundMark x1="30230" y1="58614" x2="30230" y2="58614"/>
                        <a14:foregroundMark x1="13422" y1="61798" x2="13422" y2="61798"/>
                        <a14:foregroundMark x1="29262" y1="32959" x2="29262" y2="32959"/>
                        <a14:foregroundMark x1="30290" y1="49625" x2="30290" y2="49625"/>
                        <a14:foregroundMark x1="23096" y1="34644" x2="23096" y2="34644"/>
                        <a14:foregroundMark x1="37969" y1="18914" x2="37969" y2="18914"/>
                        <a14:foregroundMark x1="90508" y1="35019" x2="90508" y2="35019"/>
                        <a14:foregroundMark x1="89964" y1="39326" x2="89964" y2="39326"/>
                        <a14:backgroundMark x1="13543" y1="96067" x2="13543" y2="96067"/>
                        <a14:backgroundMark x1="20979" y1="38202" x2="20979" y2="38202"/>
                        <a14:backgroundMark x1="31258" y1="46816" x2="31258" y2="46816"/>
                        <a14:backgroundMark x1="41838" y1="44382" x2="41838" y2="44382"/>
                        <a14:backgroundMark x1="2237" y1="42509" x2="2237" y2="425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632" y="640761"/>
            <a:ext cx="7923610" cy="25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67963" y="5648694"/>
            <a:ext cx="1521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4D822A"/>
                </a:solidFill>
              </a:rPr>
              <a:t>Salawaat</a:t>
            </a:r>
            <a:endParaRPr lang="en-US" sz="2600" b="1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209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http://</a:t>
            </a:r>
            <a:r>
              <a:rPr lang="en-US" sz="2400" dirty="0" err="1">
                <a:solidFill>
                  <a:srgbClr val="FFFFFF"/>
                </a:solidFill>
              </a:rPr>
              <a:t>www.az-zahraa.org</a:t>
            </a:r>
            <a:r>
              <a:rPr lang="en-US" sz="2400" dirty="0">
                <a:solidFill>
                  <a:srgbClr val="FFFFFF"/>
                </a:solidFill>
              </a:rPr>
              <a:t>/</a:t>
            </a:r>
            <a:r>
              <a:rPr lang="en-US" sz="2400" dirty="0" err="1">
                <a:solidFill>
                  <a:srgbClr val="FFFFFF"/>
                </a:solidFill>
              </a:rPr>
              <a:t>ourCommunityInfo.asp?id</a:t>
            </a:r>
            <a:r>
              <a:rPr lang="en-US" sz="2400" dirty="0">
                <a:solidFill>
                  <a:srgbClr val="FFFFFF"/>
                </a:solidFill>
              </a:rPr>
              <a:t>=4</a:t>
            </a:r>
          </a:p>
        </p:txBody>
      </p:sp>
      <p:pic>
        <p:nvPicPr>
          <p:cNvPr id="3" name="Picture 2" descr="YC_Logo_blac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5" y="2082885"/>
            <a:ext cx="3395381" cy="2256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8" y="6301222"/>
            <a:ext cx="1075757" cy="514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270625"/>
            <a:ext cx="26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Follow us on: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211957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إِلـٰهِي أَذْهَلَنِي عَنْ إقامَةِ شُكْرِكَ تَتابُعُ طَوْلِكَ، وَأَعْجَزَنِي عَنْ إِحْصاءِ ثَنَائِكَ فَيْضُ فَضْلِك</a:t>
            </a:r>
            <a:r>
              <a:rPr lang="x-none" sz="6600" dirty="0" smtClean="0"/>
              <a:t>َ،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My God, the uninterrupted flow of your </a:t>
            </a:r>
            <a:r>
              <a:rPr lang="en-US" sz="2800" dirty="0" smtClean="0">
                <a:solidFill>
                  <a:srgbClr val="4D822A"/>
                </a:solidFill>
              </a:rPr>
              <a:t>graciousness has </a:t>
            </a:r>
            <a:r>
              <a:rPr lang="en-US" sz="2800" dirty="0">
                <a:solidFill>
                  <a:srgbClr val="4D822A"/>
                </a:solidFill>
              </a:rPr>
              <a:t>distracted me from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thanking </a:t>
            </a:r>
            <a:r>
              <a:rPr lang="en-US" sz="2800" dirty="0">
                <a:solidFill>
                  <a:srgbClr val="4D822A"/>
                </a:solidFill>
              </a:rPr>
              <a:t>you! The flood of </a:t>
            </a:r>
            <a:r>
              <a:rPr lang="en-US" sz="2800" dirty="0" smtClean="0">
                <a:solidFill>
                  <a:srgbClr val="4D822A"/>
                </a:solidFill>
              </a:rPr>
              <a:t>your bounty </a:t>
            </a:r>
            <a:r>
              <a:rPr lang="en-US" sz="2800" dirty="0">
                <a:solidFill>
                  <a:srgbClr val="4D822A"/>
                </a:solidFill>
              </a:rPr>
              <a:t>has rendered me incapable of counting your praises!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196082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وَشَغَلَنِي عَنْ ذِكْرِ مَحامِدِكَ تَرادُفُ عَوائِدِكَ، وَأَعْيانِي عَنْ نَشْرِ عوارِفِكَ تَوالِي أَيدِيك</a:t>
            </a:r>
            <a:r>
              <a:rPr lang="x-none" sz="6600" dirty="0" smtClean="0"/>
              <a:t>َ،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4D822A"/>
                </a:solidFill>
              </a:rPr>
              <a:t>The succession of your kind acts has diverted me </a:t>
            </a:r>
            <a:r>
              <a:rPr lang="en-US" sz="2600" dirty="0" smtClean="0">
                <a:solidFill>
                  <a:srgbClr val="4D822A"/>
                </a:solidFill>
              </a:rPr>
              <a:t>from mentioning </a:t>
            </a:r>
            <a:r>
              <a:rPr lang="en-US" sz="2600" dirty="0">
                <a:solidFill>
                  <a:srgbClr val="4D822A"/>
                </a:solidFill>
              </a:rPr>
              <a:t>you in laudation! </a:t>
            </a:r>
            <a:endParaRPr lang="en-US" sz="2600" dirty="0" smtClean="0">
              <a:solidFill>
                <a:srgbClr val="4D822A"/>
              </a:solidFill>
            </a:endParaRPr>
          </a:p>
          <a:p>
            <a:r>
              <a:rPr lang="en-US" sz="2600" dirty="0" smtClean="0">
                <a:solidFill>
                  <a:srgbClr val="4D822A"/>
                </a:solidFill>
              </a:rPr>
              <a:t>The </a:t>
            </a:r>
            <a:r>
              <a:rPr lang="en-US" sz="2600" dirty="0">
                <a:solidFill>
                  <a:srgbClr val="4D822A"/>
                </a:solidFill>
              </a:rPr>
              <a:t>continuous rush of your </a:t>
            </a:r>
            <a:r>
              <a:rPr lang="en-US" sz="2600" dirty="0" smtClean="0">
                <a:solidFill>
                  <a:srgbClr val="4D822A"/>
                </a:solidFill>
              </a:rPr>
              <a:t>benefits </a:t>
            </a:r>
            <a:r>
              <a:rPr lang="en-US" sz="2600" dirty="0">
                <a:solidFill>
                  <a:srgbClr val="4D822A"/>
                </a:solidFill>
              </a:rPr>
              <a:t>has thwarted me from spreading the news of </a:t>
            </a:r>
            <a:r>
              <a:rPr lang="en-US" sz="2600" dirty="0" smtClean="0">
                <a:solidFill>
                  <a:srgbClr val="4D822A"/>
                </a:solidFill>
              </a:rPr>
              <a:t>your gentle </a:t>
            </a:r>
            <a:r>
              <a:rPr lang="en-US" sz="2600" dirty="0" err="1">
                <a:solidFill>
                  <a:srgbClr val="4D822A"/>
                </a:solidFill>
              </a:rPr>
              <a:t>favours</a:t>
            </a:r>
            <a:r>
              <a:rPr lang="en-US" sz="2600" dirty="0">
                <a:solidFill>
                  <a:srgbClr val="4D822A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59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338957"/>
            <a:ext cx="8312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6600" dirty="0"/>
              <a:t>وَ هٰذَا مَقامُ مَنِ اعْتَرَفَ بِسُبُوغِ النَّعْماءِ</a:t>
            </a:r>
            <a:r>
              <a:rPr lang="ar-SA" sz="6600" dirty="0" smtClean="0"/>
              <a:t>،</a:t>
            </a:r>
            <a:r>
              <a:rPr lang="en-US" sz="6600" dirty="0" smtClean="0"/>
              <a:t> </a:t>
            </a:r>
            <a:r>
              <a:rPr lang="x-none" sz="6600" dirty="0"/>
              <a:t>وَقابَلَها بِالتَّقْصِيرِ، 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This is the station of him who confesses </a:t>
            </a:r>
            <a:r>
              <a:rPr lang="en-US" sz="2800" dirty="0" smtClean="0">
                <a:solidFill>
                  <a:srgbClr val="4D822A"/>
                </a:solidFill>
              </a:rPr>
              <a:t>to </a:t>
            </a:r>
          </a:p>
          <a:p>
            <a:r>
              <a:rPr lang="en-US" sz="2800" dirty="0" smtClean="0">
                <a:solidFill>
                  <a:srgbClr val="4D822A"/>
                </a:solidFill>
              </a:rPr>
              <a:t>the </a:t>
            </a:r>
            <a:r>
              <a:rPr lang="en-US" sz="2800" dirty="0">
                <a:solidFill>
                  <a:srgbClr val="4D822A"/>
                </a:solidFill>
              </a:rPr>
              <a:t>lavishness of </a:t>
            </a:r>
            <a:r>
              <a:rPr lang="en-US" sz="2800" dirty="0" err="1">
                <a:solidFill>
                  <a:srgbClr val="4D822A"/>
                </a:solidFill>
              </a:rPr>
              <a:t>favours</a:t>
            </a:r>
            <a:r>
              <a:rPr lang="en-US" sz="2800" dirty="0">
                <a:solidFill>
                  <a:srgbClr val="4D822A"/>
                </a:solidFill>
              </a:rPr>
              <a:t>, meets them with shortcomings,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211957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وَشَهِدَ عَلىٰ نَفْسِهِ بِالإِهْمالِ وَالتَّضْيِيع</a:t>
            </a:r>
            <a:r>
              <a:rPr lang="x-none" sz="6600" dirty="0" smtClean="0"/>
              <a:t>ِ،</a:t>
            </a:r>
            <a:r>
              <a:rPr lang="en-US" sz="6600" dirty="0" smtClean="0"/>
              <a:t> </a:t>
            </a:r>
            <a:r>
              <a:rPr lang="x-none" sz="6600" dirty="0"/>
              <a:t>وَأَنْتَ الرَّؤُوفُ الرَّحِيمُ الْبَرُّ الْكَرِيمُ، 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and witnesses to his own disregard and negligence. You </a:t>
            </a:r>
            <a:r>
              <a:rPr lang="en-US" sz="2800" dirty="0" smtClean="0">
                <a:solidFill>
                  <a:srgbClr val="4D822A"/>
                </a:solidFill>
              </a:rPr>
              <a:t>are the </a:t>
            </a:r>
            <a:r>
              <a:rPr lang="en-US" sz="2800" dirty="0">
                <a:solidFill>
                  <a:srgbClr val="4D822A"/>
                </a:solidFill>
              </a:rPr>
              <a:t>Clement, the Compassionate, the Good, the Generous,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338957"/>
            <a:ext cx="831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 smtClean="0"/>
              <a:t>ال</a:t>
            </a:r>
            <a:r>
              <a:rPr lang="x-none" sz="6600" dirty="0"/>
              <a:t>َّذِي لا يُخَيّـِبُ قاصِدِيه</a:t>
            </a:r>
            <a:r>
              <a:rPr lang="x-none" sz="6600" dirty="0" smtClean="0"/>
              <a:t>ِ،</a:t>
            </a:r>
            <a:r>
              <a:rPr lang="en-US" sz="6600" dirty="0" smtClean="0"/>
              <a:t> </a:t>
            </a:r>
          </a:p>
          <a:p>
            <a:pPr algn="ctr"/>
            <a:r>
              <a:rPr lang="x-none" sz="6600" dirty="0" smtClean="0"/>
              <a:t>وَلا </a:t>
            </a:r>
            <a:r>
              <a:rPr lang="x-none" sz="6600" dirty="0"/>
              <a:t>يَطْرُدُ عَنْ فِنائِهِ آمِلِيهِ،</a:t>
            </a:r>
            <a:endParaRPr lang="en-US" sz="6600" dirty="0">
              <a:solidFill>
                <a:srgbClr val="000000"/>
              </a:solidFill>
            </a:endParaRPr>
          </a:p>
          <a:p>
            <a:pPr algn="ctr"/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D822A"/>
                </a:solidFill>
              </a:rPr>
              <a:t>who does not disappoint those who aim for Him, nor </a:t>
            </a:r>
            <a:r>
              <a:rPr lang="en-US" sz="2800" dirty="0" smtClean="0">
                <a:solidFill>
                  <a:srgbClr val="4D822A"/>
                </a:solidFill>
              </a:rPr>
              <a:t>cast out </a:t>
            </a:r>
            <a:r>
              <a:rPr lang="en-US" sz="2800" dirty="0">
                <a:solidFill>
                  <a:srgbClr val="4D822A"/>
                </a:solidFill>
              </a:rPr>
              <a:t>from His courtyard those who expect from Him!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338957"/>
            <a:ext cx="8312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6600" dirty="0" err="1"/>
              <a:t>بِساحَتِكَ</a:t>
            </a:r>
            <a:r>
              <a:rPr lang="en-US" sz="6600" dirty="0"/>
              <a:t> </a:t>
            </a:r>
            <a:r>
              <a:rPr lang="en-US" sz="6600" dirty="0" err="1"/>
              <a:t>تَحُطُّ</a:t>
            </a:r>
            <a:r>
              <a:rPr lang="en-US" sz="6600" dirty="0"/>
              <a:t> </a:t>
            </a:r>
            <a:r>
              <a:rPr lang="en-US" sz="6600" dirty="0" err="1"/>
              <a:t>رِحالُ</a:t>
            </a:r>
            <a:r>
              <a:rPr lang="en-US" sz="6600" dirty="0"/>
              <a:t> </a:t>
            </a:r>
            <a:r>
              <a:rPr lang="en-US" sz="6600" dirty="0" err="1"/>
              <a:t>الرَّاجِينَ</a:t>
            </a:r>
            <a:r>
              <a:rPr lang="en-US" sz="6600" dirty="0" smtClean="0"/>
              <a:t>، </a:t>
            </a:r>
            <a:r>
              <a:rPr lang="x-none" sz="6600" dirty="0"/>
              <a:t>وَبِعَرْصَتِكَ تَقِفُ آمالُ الْمُسْتَرْفِدِينَ،</a:t>
            </a:r>
            <a:endParaRPr lang="en-US" sz="6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D822A"/>
                </a:solidFill>
              </a:rPr>
              <a:t>In your yard </a:t>
            </a:r>
            <a:r>
              <a:rPr lang="en-US" sz="2800" dirty="0">
                <a:solidFill>
                  <a:srgbClr val="4D822A"/>
                </a:solidFill>
              </a:rPr>
              <a:t>are put down the saddlebags </a:t>
            </a:r>
            <a:endParaRPr lang="en-US" sz="2800" dirty="0" smtClean="0">
              <a:solidFill>
                <a:srgbClr val="4D822A"/>
              </a:solidFill>
            </a:endParaRPr>
          </a:p>
          <a:p>
            <a:r>
              <a:rPr lang="en-US" sz="2800" dirty="0" smtClean="0">
                <a:solidFill>
                  <a:srgbClr val="4D822A"/>
                </a:solidFill>
              </a:rPr>
              <a:t>of </a:t>
            </a:r>
            <a:r>
              <a:rPr lang="en-US" sz="2800" dirty="0">
                <a:solidFill>
                  <a:srgbClr val="4D822A"/>
                </a:solidFill>
              </a:rPr>
              <a:t>the hopeful and in </a:t>
            </a:r>
            <a:r>
              <a:rPr lang="en-US" sz="2800" dirty="0" smtClean="0">
                <a:solidFill>
                  <a:srgbClr val="4D822A"/>
                </a:solidFill>
              </a:rPr>
              <a:t>your </a:t>
            </a:r>
            <a:r>
              <a:rPr lang="en-US" sz="2800" dirty="0">
                <a:solidFill>
                  <a:srgbClr val="4D822A"/>
                </a:solidFill>
              </a:rPr>
              <a:t>plain stand the hopes of the help-seekers! 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338957"/>
            <a:ext cx="8312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فَلا تُقابِلْ آمالَنا بِالتَّخْيِيبِ وَالإِياس</a:t>
            </a:r>
            <a:r>
              <a:rPr lang="x-none" sz="6600" dirty="0" smtClean="0"/>
              <a:t>ِ،</a:t>
            </a:r>
            <a:r>
              <a:rPr lang="en-US" sz="6600" dirty="0" smtClean="0"/>
              <a:t> </a:t>
            </a:r>
            <a:r>
              <a:rPr lang="x-none" sz="6600" dirty="0"/>
              <a:t>وَلا تُلْبِسْنا سِرْبالَ الْقُنُوطِ وَالإِبْلاس</a:t>
            </a:r>
            <a:r>
              <a:rPr lang="x-none" sz="6600" dirty="0" smtClean="0"/>
              <a:t>ِ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7205">
            <a:off x="-1636144" y="1687038"/>
            <a:ext cx="12820949" cy="6127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43672" y="4283444"/>
            <a:ext cx="69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D822A"/>
                </a:solidFill>
              </a:rPr>
              <a:t>So </a:t>
            </a:r>
            <a:r>
              <a:rPr lang="en-US" sz="2800" dirty="0">
                <a:solidFill>
                  <a:srgbClr val="4D822A"/>
                </a:solidFill>
              </a:rPr>
              <a:t>meet </a:t>
            </a:r>
            <a:r>
              <a:rPr lang="en-US" sz="2800" dirty="0" smtClean="0">
                <a:solidFill>
                  <a:srgbClr val="4D822A"/>
                </a:solidFill>
              </a:rPr>
              <a:t>not our </a:t>
            </a:r>
            <a:r>
              <a:rPr lang="en-US" sz="2800" dirty="0">
                <a:solidFill>
                  <a:srgbClr val="4D822A"/>
                </a:solidFill>
              </a:rPr>
              <a:t>hopes by disappointing and disheartening and clothe </a:t>
            </a:r>
            <a:r>
              <a:rPr lang="en-US" sz="2800" dirty="0" smtClean="0">
                <a:solidFill>
                  <a:srgbClr val="4D822A"/>
                </a:solidFill>
              </a:rPr>
              <a:t>us not </a:t>
            </a:r>
            <a:r>
              <a:rPr lang="en-US" sz="2800" dirty="0">
                <a:solidFill>
                  <a:srgbClr val="4D822A"/>
                </a:solidFill>
              </a:rPr>
              <a:t>in the shirt of despair and despondency!</a:t>
            </a:r>
            <a:endParaRPr lang="en-US" sz="2600" dirty="0">
              <a:solidFill>
                <a:srgbClr val="4D8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1106</Words>
  <Application>Microsoft Office PowerPoint</Application>
  <PresentationFormat>On-screen Show (4:3)</PresentationFormat>
  <Paragraphs>104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Five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2013-10-25T05:33:08Z</dcterms:modified>
</cp:coreProperties>
</file>